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178429-5294-4FCD-A51C-5F78CD58ACB3}" type="datetimeFigureOut">
              <a:rPr lang="hu-HU" smtClean="0"/>
              <a:t>2024. 06. 27.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FB767B-BE92-454C-AD00-885FE82B158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b="1" dirty="0"/>
              <a:t>Ifjú </a:t>
            </a:r>
            <a:r>
              <a:rPr lang="hu-HU" sz="4400" b="1" dirty="0" err="1"/>
              <a:t>gyümölcsészek</a:t>
            </a:r>
            <a:endParaRPr lang="hu-HU" sz="4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Pécsi Kovács Béla Általános Iskola 4B-s diákjai</a:t>
            </a:r>
          </a:p>
        </p:txBody>
      </p:sp>
    </p:spTree>
    <p:extLst>
      <p:ext uri="{BB962C8B-B14F-4D97-AF65-F5344CB8AC3E}">
        <p14:creationId xmlns:p14="http://schemas.microsoft.com/office/powerpoint/2010/main" val="321987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Köszönetnyilvánítás: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Nagyon köszönjük a növényeket, melyekkel az iskolaudvarunk zöldítését tovább folytathattuk!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A munkafüzet feladatai közül is néhányat tudunk hasznosítani a különböző évfolyamoknál a szakos tanórákon.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Mindenképpen átgondolandónak véljük, hogy a Technika tantárgynál későbbiekben használjuk-e inkább a C modult.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Az </a:t>
            </a:r>
            <a:r>
              <a:rPr lang="hu-HU" dirty="0" err="1"/>
              <a:t>Ökoiskolai</a:t>
            </a:r>
            <a:r>
              <a:rPr lang="hu-HU" dirty="0"/>
              <a:t> arculatunk bővült az Ifjú Gyümölcsész programmal. Köszönjük!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3861048" cy="3861048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0" t="855" r="26100" b="-855"/>
          <a:stretch/>
        </p:blipFill>
        <p:spPr>
          <a:xfrm rot="5400000">
            <a:off x="3945541" y="511979"/>
            <a:ext cx="2376265" cy="3169748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3" b="56333"/>
          <a:stretch/>
        </p:blipFill>
        <p:spPr>
          <a:xfrm>
            <a:off x="6084168" y="404664"/>
            <a:ext cx="2758783" cy="1504146"/>
          </a:xfrm>
          <a:prstGeom prst="rect">
            <a:avLst/>
          </a:prstGeom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6EC3DB14-1C9B-4C8B-424C-8C746AC40619}"/>
              </a:ext>
            </a:extLst>
          </p:cNvPr>
          <p:cNvSpPr/>
          <p:nvPr/>
        </p:nvSpPr>
        <p:spPr>
          <a:xfrm>
            <a:off x="6156176" y="4030713"/>
            <a:ext cx="335056" cy="354979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47958BB6-A289-153D-1FF9-7F2AD4FB9DDF}"/>
              </a:ext>
            </a:extLst>
          </p:cNvPr>
          <p:cNvSpPr/>
          <p:nvPr/>
        </p:nvSpPr>
        <p:spPr>
          <a:xfrm>
            <a:off x="7402624" y="4240000"/>
            <a:ext cx="335056" cy="354979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B8DBFE95-34CE-769D-4252-D6A30AB13D7F}"/>
              </a:ext>
            </a:extLst>
          </p:cNvPr>
          <p:cNvSpPr/>
          <p:nvPr/>
        </p:nvSpPr>
        <p:spPr>
          <a:xfrm>
            <a:off x="7859384" y="3914831"/>
            <a:ext cx="276905" cy="293371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76E08A59-91DE-E653-6267-3F3AB5AABA21}"/>
              </a:ext>
            </a:extLst>
          </p:cNvPr>
          <p:cNvSpPr/>
          <p:nvPr/>
        </p:nvSpPr>
        <p:spPr>
          <a:xfrm>
            <a:off x="8131001" y="3612724"/>
            <a:ext cx="276905" cy="293371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B76770D2-3B05-3822-F44C-DCB06361FCC5}"/>
              </a:ext>
            </a:extLst>
          </p:cNvPr>
          <p:cNvSpPr/>
          <p:nvPr/>
        </p:nvSpPr>
        <p:spPr>
          <a:xfrm>
            <a:off x="5858493" y="3906095"/>
            <a:ext cx="276905" cy="293371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79BB163A-6187-8405-FF64-D8524BDEE9E9}"/>
              </a:ext>
            </a:extLst>
          </p:cNvPr>
          <p:cNvSpPr/>
          <p:nvPr/>
        </p:nvSpPr>
        <p:spPr>
          <a:xfrm>
            <a:off x="5643393" y="4115520"/>
            <a:ext cx="276905" cy="293371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983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Kezdetek: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u-HU" dirty="0"/>
              <a:t>Igyekeztünk a munkafüzet feladataiból a korosztálynak megfelelő és érthető feladatokat kiválogatni.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u-HU" dirty="0"/>
              <a:t>Bevontuk a felső tagozatosokat is abba, hogy az iskolaudvart térképezzék fel és tervezzenek új kertet, valamint találjanak megfelelő helyet az új csemetéknek.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u-HU" dirty="0"/>
              <a:t>Az iskolavezetéssel egyeztetve a fák és a szőlők végleges helyét kijelöltük.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2696"/>
            <a:ext cx="2602632" cy="1954225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2170" y="1142766"/>
            <a:ext cx="2456931" cy="184482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38" y="2780928"/>
            <a:ext cx="2067694" cy="27569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35899"/>
            <a:ext cx="3068802" cy="2304256"/>
          </a:xfrm>
          <a:prstGeom prst="rect">
            <a:avLst/>
          </a:prstGeom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5BFA3A44-6B9D-349E-0454-D3110B8CDDDF}"/>
              </a:ext>
            </a:extLst>
          </p:cNvPr>
          <p:cNvSpPr/>
          <p:nvPr/>
        </p:nvSpPr>
        <p:spPr>
          <a:xfrm>
            <a:off x="5897941" y="4705227"/>
            <a:ext cx="171936" cy="165600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2C94D3E2-2C63-0FCA-ADA8-0EBB6DE120AF}"/>
              </a:ext>
            </a:extLst>
          </p:cNvPr>
          <p:cNvSpPr/>
          <p:nvPr/>
        </p:nvSpPr>
        <p:spPr>
          <a:xfrm>
            <a:off x="6804248" y="4117022"/>
            <a:ext cx="171936" cy="165600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A1CE1294-A9A6-8F11-0C5E-91030942D917}"/>
              </a:ext>
            </a:extLst>
          </p:cNvPr>
          <p:cNvSpPr/>
          <p:nvPr/>
        </p:nvSpPr>
        <p:spPr>
          <a:xfrm>
            <a:off x="6976844" y="4034222"/>
            <a:ext cx="171936" cy="165600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C500F988-C1DA-C85F-1A7C-3B6B8F594F12}"/>
              </a:ext>
            </a:extLst>
          </p:cNvPr>
          <p:cNvSpPr/>
          <p:nvPr/>
        </p:nvSpPr>
        <p:spPr>
          <a:xfrm>
            <a:off x="6069877" y="5013013"/>
            <a:ext cx="171936" cy="165600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80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Ültetés:	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/>
                </a:solidFill>
              </a:rPr>
              <a:t>A negyedikesek segítségével előkészítettük az ültető gödröket, ami kihívást jelentett a talajunk jellege miatt.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>
                <a:solidFill>
                  <a:prstClr val="black"/>
                </a:solidFill>
              </a:rPr>
              <a:t>A gyerekek lelkesen segítettek, igyekeztünk mindenkinek egy kis feladatrészt adni, hogy sajátjának érezze a munkát. A munka öröme annyira hajtotta a diákokat, hogy más kert- és udvarrész takarítását is hajlandóak voltak elvégezni!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5911" y="724929"/>
            <a:ext cx="3149081" cy="2364535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5923" y="2226765"/>
            <a:ext cx="3644202" cy="27363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452" y="3984593"/>
            <a:ext cx="3128232" cy="2348880"/>
          </a:xfrm>
          <a:prstGeom prst="rect">
            <a:avLst/>
          </a:prstGeom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61B8214B-F312-7DF5-A390-D28B581C0440}"/>
              </a:ext>
            </a:extLst>
          </p:cNvPr>
          <p:cNvSpPr/>
          <p:nvPr/>
        </p:nvSpPr>
        <p:spPr>
          <a:xfrm>
            <a:off x="6516216" y="881499"/>
            <a:ext cx="171936" cy="165600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62D403F5-592D-5B7A-23F3-1BA8F98713D7}"/>
              </a:ext>
            </a:extLst>
          </p:cNvPr>
          <p:cNvSpPr/>
          <p:nvPr/>
        </p:nvSpPr>
        <p:spPr>
          <a:xfrm>
            <a:off x="7883274" y="989085"/>
            <a:ext cx="171936" cy="165600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746A8FD2-A062-D7A1-6376-452851D73AD1}"/>
              </a:ext>
            </a:extLst>
          </p:cNvPr>
          <p:cNvSpPr/>
          <p:nvPr/>
        </p:nvSpPr>
        <p:spPr>
          <a:xfrm>
            <a:off x="7027809" y="823485"/>
            <a:ext cx="171936" cy="165600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28118F1D-CFCA-6DFA-9A96-34208DA08248}"/>
              </a:ext>
            </a:extLst>
          </p:cNvPr>
          <p:cNvSpPr/>
          <p:nvPr/>
        </p:nvSpPr>
        <p:spPr>
          <a:xfrm>
            <a:off x="8030210" y="849695"/>
            <a:ext cx="171936" cy="165600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38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Gondozási munkák: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Többször  ellenőriztük az elültetett növények fejlődését. Az ültető gödör gyomosodását is megakadályoztuk egy kis kapálással.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Természetesen a rendszeres öntözés sem maradhatott el!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8680"/>
            <a:ext cx="3244982" cy="243654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Munkafüzet: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Igyekeztünk a munkafüzet feladataiból a negyedikeseknek érdekesebb és megoldható feladatokat megoldani tanári felügyelettel.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A szemzésről és oltásról is beszélgettünk velük, de ez a rész egyáltalán nem kötötte le a figyelmüket.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dirty="0"/>
              <a:t>A jeles napokkal foglalkozó feladat viszont jól illeszthető a tananyaghoz is, ennek kitöltése jól lekötötte a figyelmüket.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2371" y="770157"/>
            <a:ext cx="3512164" cy="2637161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8553" y="3454415"/>
            <a:ext cx="3672408" cy="27574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8324" y="1231136"/>
            <a:ext cx="3744416" cy="2811551"/>
          </a:xfrm>
          <a:prstGeom prst="rect">
            <a:avLst/>
          </a:prstGeom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C10DD20A-DF0F-A57C-4935-0D0F97C6E579}"/>
              </a:ext>
            </a:extLst>
          </p:cNvPr>
          <p:cNvSpPr/>
          <p:nvPr/>
        </p:nvSpPr>
        <p:spPr>
          <a:xfrm>
            <a:off x="7219732" y="836712"/>
            <a:ext cx="304596" cy="293371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23665826-33CE-E49F-FC69-758660EE803A}"/>
              </a:ext>
            </a:extLst>
          </p:cNvPr>
          <p:cNvSpPr/>
          <p:nvPr/>
        </p:nvSpPr>
        <p:spPr>
          <a:xfrm>
            <a:off x="7956376" y="1628800"/>
            <a:ext cx="304596" cy="293371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0506853F-77D1-BD0F-A6AA-979F232A3F8B}"/>
              </a:ext>
            </a:extLst>
          </p:cNvPr>
          <p:cNvSpPr/>
          <p:nvPr/>
        </p:nvSpPr>
        <p:spPr>
          <a:xfrm>
            <a:off x="6094756" y="1848755"/>
            <a:ext cx="405418" cy="429525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97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663077" cy="5753937"/>
          </a:xfrm>
          <a:prstGeom prst="rect">
            <a:avLst/>
          </a:prstGeom>
        </p:spPr>
      </p:pic>
      <p:sp>
        <p:nvSpPr>
          <p:cNvPr id="2" name="Ellipszis 1">
            <a:extLst>
              <a:ext uri="{FF2B5EF4-FFF2-40B4-BE49-F238E27FC236}">
                <a16:creationId xmlns:a16="http://schemas.microsoft.com/office/drawing/2014/main" id="{8DBC926D-871C-53E6-9A68-A7A1A73128A1}"/>
              </a:ext>
            </a:extLst>
          </p:cNvPr>
          <p:cNvSpPr/>
          <p:nvPr/>
        </p:nvSpPr>
        <p:spPr>
          <a:xfrm>
            <a:off x="7653114" y="2390084"/>
            <a:ext cx="335056" cy="354979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D38110BA-9F3D-4406-9902-FFD280383236}"/>
              </a:ext>
            </a:extLst>
          </p:cNvPr>
          <p:cNvSpPr/>
          <p:nvPr/>
        </p:nvSpPr>
        <p:spPr>
          <a:xfrm>
            <a:off x="6876256" y="1980150"/>
            <a:ext cx="335056" cy="354979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3A5E03BF-423D-E926-30E9-BC20DA8230C3}"/>
              </a:ext>
            </a:extLst>
          </p:cNvPr>
          <p:cNvSpPr/>
          <p:nvPr/>
        </p:nvSpPr>
        <p:spPr>
          <a:xfrm>
            <a:off x="5596907" y="2035105"/>
            <a:ext cx="335056" cy="354979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5AC1744D-BE6E-07E6-D748-03EDC1BED34E}"/>
              </a:ext>
            </a:extLst>
          </p:cNvPr>
          <p:cNvSpPr/>
          <p:nvPr/>
        </p:nvSpPr>
        <p:spPr>
          <a:xfrm>
            <a:off x="4150030" y="2035105"/>
            <a:ext cx="335056" cy="354979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E6A11CF2-4CDD-1EF8-1DA9-B065A127F111}"/>
              </a:ext>
            </a:extLst>
          </p:cNvPr>
          <p:cNvSpPr/>
          <p:nvPr/>
        </p:nvSpPr>
        <p:spPr>
          <a:xfrm>
            <a:off x="2376579" y="3386863"/>
            <a:ext cx="405418" cy="429525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87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375045" cy="5537664"/>
          </a:xfrm>
          <a:prstGeom prst="rect">
            <a:avLst/>
          </a:prstGeom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BB1AEF09-80C0-213C-3063-7235A73F9899}"/>
              </a:ext>
            </a:extLst>
          </p:cNvPr>
          <p:cNvSpPr/>
          <p:nvPr/>
        </p:nvSpPr>
        <p:spPr>
          <a:xfrm>
            <a:off x="2411760" y="2348880"/>
            <a:ext cx="335056" cy="354979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AD130546-5659-5F01-FE1E-6BA495A01C0D}"/>
              </a:ext>
            </a:extLst>
          </p:cNvPr>
          <p:cNvSpPr/>
          <p:nvPr/>
        </p:nvSpPr>
        <p:spPr>
          <a:xfrm>
            <a:off x="4355976" y="2720349"/>
            <a:ext cx="335056" cy="354979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A710E4EB-F9AF-1FA8-9C21-151501F62C9F}"/>
              </a:ext>
            </a:extLst>
          </p:cNvPr>
          <p:cNvSpPr/>
          <p:nvPr/>
        </p:nvSpPr>
        <p:spPr>
          <a:xfrm>
            <a:off x="2746816" y="3251510"/>
            <a:ext cx="335056" cy="354979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AB6A69D-D40D-6E45-02A3-55054A518B6B}"/>
              </a:ext>
            </a:extLst>
          </p:cNvPr>
          <p:cNvSpPr/>
          <p:nvPr/>
        </p:nvSpPr>
        <p:spPr>
          <a:xfrm>
            <a:off x="6804248" y="2924944"/>
            <a:ext cx="490556" cy="519726"/>
          </a:xfrm>
          <a:prstGeom prst="ellipse">
            <a:avLst/>
          </a:prstGeom>
          <a:gradFill flip="none" rotWithShape="1">
            <a:gsLst>
              <a:gs pos="0">
                <a:srgbClr val="E6C1BA">
                  <a:shade val="30000"/>
                  <a:satMod val="115000"/>
                </a:srgbClr>
              </a:gs>
              <a:gs pos="50000">
                <a:srgbClr val="E6C1BA">
                  <a:shade val="67500"/>
                  <a:satMod val="115000"/>
                </a:srgbClr>
              </a:gs>
              <a:gs pos="100000">
                <a:srgbClr val="E6C1B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86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79"/>
            <a:ext cx="7632848" cy="57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Egyéb: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A negyedikesek közül legaktívabban a következők vettek részt:</a:t>
            </a:r>
          </a:p>
          <a:p>
            <a:r>
              <a:rPr lang="hu-HU" dirty="0"/>
              <a:t>Dömös </a:t>
            </a:r>
            <a:r>
              <a:rPr lang="hu-HU" dirty="0" err="1"/>
              <a:t>Miléna</a:t>
            </a:r>
            <a:endParaRPr lang="hu-HU" dirty="0"/>
          </a:p>
          <a:p>
            <a:r>
              <a:rPr lang="hu-HU" dirty="0"/>
              <a:t>Császár Hajnalka</a:t>
            </a:r>
          </a:p>
          <a:p>
            <a:r>
              <a:rPr lang="hu-HU" dirty="0"/>
              <a:t>Sólyom Anna Zsófia</a:t>
            </a:r>
          </a:p>
          <a:p>
            <a:r>
              <a:rPr lang="hu-HU" dirty="0"/>
              <a:t>Szabó Kitti</a:t>
            </a:r>
          </a:p>
          <a:p>
            <a:r>
              <a:rPr lang="hu-HU" dirty="0"/>
              <a:t>Országh Kamilla</a:t>
            </a:r>
          </a:p>
          <a:p>
            <a:r>
              <a:rPr lang="hu-HU" dirty="0"/>
              <a:t>Tóth-Kaposi Blanka</a:t>
            </a:r>
          </a:p>
          <a:p>
            <a:r>
              <a:rPr lang="hu-HU" dirty="0"/>
              <a:t>Csanádi Lili</a:t>
            </a:r>
          </a:p>
          <a:p>
            <a:r>
              <a:rPr lang="hu-HU" dirty="0" err="1"/>
              <a:t>Selényi</a:t>
            </a:r>
            <a:r>
              <a:rPr lang="hu-HU" dirty="0"/>
              <a:t> Boglárka</a:t>
            </a:r>
          </a:p>
          <a:p>
            <a:r>
              <a:rPr lang="hu-HU" dirty="0"/>
              <a:t>Vámosi Levente</a:t>
            </a:r>
          </a:p>
          <a:p>
            <a:r>
              <a:rPr lang="hu-HU" dirty="0" err="1"/>
              <a:t>Rudnay</a:t>
            </a:r>
            <a:r>
              <a:rPr lang="hu-HU" dirty="0"/>
              <a:t> Gergő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7549" y="1364086"/>
            <a:ext cx="5782848" cy="4342138"/>
          </a:xfrm>
        </p:spPr>
      </p:pic>
    </p:spTree>
    <p:extLst>
      <p:ext uri="{BB962C8B-B14F-4D97-AF65-F5344CB8AC3E}">
        <p14:creationId xmlns:p14="http://schemas.microsoft.com/office/powerpoint/2010/main" val="4127729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42743C9D6C9748BDD53042D00664CE" ma:contentTypeVersion="15" ma:contentTypeDescription="Create a new document." ma:contentTypeScope="" ma:versionID="d512f590bdf766b51b88d3dba54dbf52">
  <xsd:schema xmlns:xsd="http://www.w3.org/2001/XMLSchema" xmlns:xs="http://www.w3.org/2001/XMLSchema" xmlns:p="http://schemas.microsoft.com/office/2006/metadata/properties" xmlns:ns2="64a293bc-1313-47ce-abf5-e6e5fabae433" xmlns:ns3="b9e87e3e-6a87-4d22-92bb-b4a361a585f0" targetNamespace="http://schemas.microsoft.com/office/2006/metadata/properties" ma:root="true" ma:fieldsID="35ce1bbcdd2f1ddf568b35096c259270" ns2:_="" ns3:_="">
    <xsd:import namespace="64a293bc-1313-47ce-abf5-e6e5fabae433"/>
    <xsd:import namespace="b9e87e3e-6a87-4d22-92bb-b4a361a585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293bc-1313-47ce-abf5-e6e5fabae4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ecb8233-51d1-4dd2-9b7b-b4caf4967626}" ma:internalName="TaxCatchAll" ma:showField="CatchAllData" ma:web="64a293bc-1313-47ce-abf5-e6e5fabae4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87e3e-6a87-4d22-92bb-b4a361a58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1b625c-6132-4315-8b99-2d7d4df075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a293bc-1313-47ce-abf5-e6e5fabae433" xsi:nil="true"/>
    <lcf76f155ced4ddcb4097134ff3c332f xmlns="b9e87e3e-6a87-4d22-92bb-b4a361a585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C284A7-9155-45BB-AD15-5D9FA6C20316}"/>
</file>

<file path=customXml/itemProps2.xml><?xml version="1.0" encoding="utf-8"?>
<ds:datastoreItem xmlns:ds="http://schemas.openxmlformats.org/officeDocument/2006/customXml" ds:itemID="{5A634DF2-DDEE-4607-A322-C1E183598C5E}"/>
</file>

<file path=customXml/itemProps3.xml><?xml version="1.0" encoding="utf-8"?>
<ds:datastoreItem xmlns:ds="http://schemas.openxmlformats.org/officeDocument/2006/customXml" ds:itemID="{2321BD9B-C07E-4E46-8E7F-4AC671C075E6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286</Words>
  <Application>Microsoft Office PowerPoint</Application>
  <PresentationFormat>Diavetítés a képernyőre (4:3 oldalarány)</PresentationFormat>
  <Paragraphs>33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Wingdings</vt:lpstr>
      <vt:lpstr>Wingdings 2</vt:lpstr>
      <vt:lpstr>Túra</vt:lpstr>
      <vt:lpstr>Ifjú gyümölcsészek</vt:lpstr>
      <vt:lpstr>Kezdetek:</vt:lpstr>
      <vt:lpstr>Ültetés: </vt:lpstr>
      <vt:lpstr>Gondozási munkák:</vt:lpstr>
      <vt:lpstr>Munkafüzet:</vt:lpstr>
      <vt:lpstr>PowerPoint-bemutató</vt:lpstr>
      <vt:lpstr>PowerPoint-bemutató</vt:lpstr>
      <vt:lpstr>PowerPoint-bemutató</vt:lpstr>
      <vt:lpstr>Egyéb:</vt:lpstr>
      <vt:lpstr>Köszönetnyilvánítás: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Ifjú gyümölcsészek</dc:title>
  <dc:creator>Windows-felhasználó</dc:creator>
  <cp:lastModifiedBy>Izolda Mátyás</cp:lastModifiedBy>
  <cp:revision>9</cp:revision>
  <dcterms:created xsi:type="dcterms:W3CDTF">2024-05-30T12:42:45Z</dcterms:created>
  <dcterms:modified xsi:type="dcterms:W3CDTF">2024-06-27T12:26:11Z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0x010100C642743C9D6C9748BDD53042D00664CE</vt:lpwstr>
  </property>
</Properties>
</file>